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10/08/2022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10/08/2022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10/8/2022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10/8/2022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10/8/2022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10/8/2022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10/8/2022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10/08/2022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10/8/2022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MAYO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MAYO 2022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91B9AB-D91C-4F94-838E-469EB7373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29" y="1671173"/>
            <a:ext cx="7509240" cy="41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92C846-53B7-4018-AE59-48ED5885B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52" y="1645560"/>
            <a:ext cx="7736495" cy="42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202207-EBFC-4560-B661-9C876C1B9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52" y="1722677"/>
            <a:ext cx="8248603" cy="434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2022</Filtro>
    <Orden xmlns="8cf1b8fd-72df-4c21-8306-a5f720778edf">148</Orden>
    <Formato xmlns="8cf1b8fd-72df-4c21-8306-a5f720778edf">/Style%20Library/Images/ppt.svg</Format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21351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MAYO 2022</dc:title>
  <dc:creator>CAMILO</dc:creator>
  <cp:lastModifiedBy>Juan David Dominguez Arrieta</cp:lastModifiedBy>
  <cp:revision>458</cp:revision>
  <cp:lastPrinted>2016-11-09T21:48:51Z</cp:lastPrinted>
  <dcterms:created xsi:type="dcterms:W3CDTF">2015-08-10T15:28:24Z</dcterms:created>
  <dcterms:modified xsi:type="dcterms:W3CDTF">2022-08-10T20:58:12Z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